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C7D56-F890-4521-7EAA-8918A237F0C0}" v="596" dt="2025-03-07T05:01:17.581"/>
    <p1510:client id="{60018F89-3580-2D89-9E3D-99E97E699286}" v="716" dt="2025-03-07T05:10:25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AC11D6-FC17-49F9-BBA6-BE5BA9F7E28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07BDE0-3396-4A41-A4BE-C10A04F6AD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Implemented functions for safe IO and internal function handling</a:t>
          </a:r>
        </a:p>
      </dgm:t>
    </dgm:pt>
    <dgm:pt modelId="{581EBAE5-FD51-41AC-89CF-5651F489499C}" type="parTrans" cxnId="{0A4002A4-B61E-43DC-A7BE-55755ADCD6E9}">
      <dgm:prSet/>
      <dgm:spPr/>
      <dgm:t>
        <a:bodyPr/>
        <a:lstStyle/>
        <a:p>
          <a:endParaRPr lang="en-US"/>
        </a:p>
      </dgm:t>
    </dgm:pt>
    <dgm:pt modelId="{0315AF44-26A2-40F1-99F5-9CB2010ADC7D}" type="sibTrans" cxnId="{0A4002A4-B61E-43DC-A7BE-55755ADCD6E9}">
      <dgm:prSet/>
      <dgm:spPr/>
      <dgm:t>
        <a:bodyPr/>
        <a:lstStyle/>
        <a:p>
          <a:endParaRPr lang="en-US"/>
        </a:p>
      </dgm:t>
    </dgm:pt>
    <dgm:pt modelId="{8D6EA79B-0D82-43F3-A9DE-C4F6BE450F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Implemented unit tests to ensure functionality</a:t>
          </a:r>
        </a:p>
      </dgm:t>
    </dgm:pt>
    <dgm:pt modelId="{FF86C9D4-ADCE-4AF6-B10E-CDF637847C9C}" type="parTrans" cxnId="{2EED0184-782C-4C3E-B539-9D499DA6259B}">
      <dgm:prSet/>
      <dgm:spPr/>
      <dgm:t>
        <a:bodyPr/>
        <a:lstStyle/>
        <a:p>
          <a:endParaRPr lang="en-US"/>
        </a:p>
      </dgm:t>
    </dgm:pt>
    <dgm:pt modelId="{B7CF790D-B6E9-4932-A446-0B367A1E5BDA}" type="sibTrans" cxnId="{2EED0184-782C-4C3E-B539-9D499DA6259B}">
      <dgm:prSet/>
      <dgm:spPr/>
      <dgm:t>
        <a:bodyPr/>
        <a:lstStyle/>
        <a:p>
          <a:endParaRPr lang="en-US"/>
        </a:p>
      </dgm:t>
    </dgm:pt>
    <dgm:pt modelId="{4AF70F1B-4D97-4316-A011-EB7E649E6EE0}" type="pres">
      <dgm:prSet presAssocID="{2DAC11D6-FC17-49F9-BBA6-BE5BA9F7E285}" presName="root" presStyleCnt="0">
        <dgm:presLayoutVars>
          <dgm:dir/>
          <dgm:resizeHandles val="exact"/>
        </dgm:presLayoutVars>
      </dgm:prSet>
      <dgm:spPr/>
    </dgm:pt>
    <dgm:pt modelId="{491B5EDF-F37E-46E8-B212-961C2CF5545F}" type="pres">
      <dgm:prSet presAssocID="{EF07BDE0-3396-4A41-A4BE-C10A04F6ADCB}" presName="compNode" presStyleCnt="0"/>
      <dgm:spPr/>
    </dgm:pt>
    <dgm:pt modelId="{BEECAEEB-6F0C-4D87-BA05-0E51D5F41191}" type="pres">
      <dgm:prSet presAssocID="{EF07BDE0-3396-4A41-A4BE-C10A04F6ADCB}" presName="iconBgRect" presStyleLbl="bgShp" presStyleIdx="0" presStyleCnt="2"/>
      <dgm:spPr/>
    </dgm:pt>
    <dgm:pt modelId="{6B58DE41-9C87-4BD1-9919-0B7A9D61A0BC}" type="pres">
      <dgm:prSet presAssocID="{EF07BDE0-3396-4A41-A4BE-C10A04F6ADC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B7EF734-4CEE-4AED-A9D9-08A7A508FFDE}" type="pres">
      <dgm:prSet presAssocID="{EF07BDE0-3396-4A41-A4BE-C10A04F6ADCB}" presName="spaceRect" presStyleCnt="0"/>
      <dgm:spPr/>
    </dgm:pt>
    <dgm:pt modelId="{C8DF320C-3EEB-48B5-ADCD-283C2758AC9D}" type="pres">
      <dgm:prSet presAssocID="{EF07BDE0-3396-4A41-A4BE-C10A04F6ADCB}" presName="textRect" presStyleLbl="revTx" presStyleIdx="0" presStyleCnt="2">
        <dgm:presLayoutVars>
          <dgm:chMax val="1"/>
          <dgm:chPref val="1"/>
        </dgm:presLayoutVars>
      </dgm:prSet>
      <dgm:spPr/>
    </dgm:pt>
    <dgm:pt modelId="{1CB016AD-860C-4009-B143-90EE42C06601}" type="pres">
      <dgm:prSet presAssocID="{0315AF44-26A2-40F1-99F5-9CB2010ADC7D}" presName="sibTrans" presStyleCnt="0"/>
      <dgm:spPr/>
    </dgm:pt>
    <dgm:pt modelId="{2FE3629F-B179-4EED-AFEE-12DFCEFCD090}" type="pres">
      <dgm:prSet presAssocID="{8D6EA79B-0D82-43F3-A9DE-C4F6BE450F16}" presName="compNode" presStyleCnt="0"/>
      <dgm:spPr/>
    </dgm:pt>
    <dgm:pt modelId="{32598074-16F3-4E20-9BAC-56825A0BF89A}" type="pres">
      <dgm:prSet presAssocID="{8D6EA79B-0D82-43F3-A9DE-C4F6BE450F16}" presName="iconBgRect" presStyleLbl="bgShp" presStyleIdx="1" presStyleCnt="2"/>
      <dgm:spPr/>
    </dgm:pt>
    <dgm:pt modelId="{250BE010-D920-463C-8726-AF7436DA74B0}" type="pres">
      <dgm:prSet presAssocID="{8D6EA79B-0D82-43F3-A9DE-C4F6BE450F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82793DF-3D29-43FD-83C2-0C6F27083554}" type="pres">
      <dgm:prSet presAssocID="{8D6EA79B-0D82-43F3-A9DE-C4F6BE450F16}" presName="spaceRect" presStyleCnt="0"/>
      <dgm:spPr/>
    </dgm:pt>
    <dgm:pt modelId="{ADD71742-100F-4584-B9AF-3318B75B0EBB}" type="pres">
      <dgm:prSet presAssocID="{8D6EA79B-0D82-43F3-A9DE-C4F6BE450F1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EED0184-782C-4C3E-B539-9D499DA6259B}" srcId="{2DAC11D6-FC17-49F9-BBA6-BE5BA9F7E285}" destId="{8D6EA79B-0D82-43F3-A9DE-C4F6BE450F16}" srcOrd="1" destOrd="0" parTransId="{FF86C9D4-ADCE-4AF6-B10E-CDF637847C9C}" sibTransId="{B7CF790D-B6E9-4932-A446-0B367A1E5BDA}"/>
    <dgm:cxn modelId="{619EEFA3-EFA1-4440-9D9B-672D6C5E0502}" type="presOf" srcId="{2DAC11D6-FC17-49F9-BBA6-BE5BA9F7E285}" destId="{4AF70F1B-4D97-4316-A011-EB7E649E6EE0}" srcOrd="0" destOrd="0" presId="urn:microsoft.com/office/officeart/2018/5/layout/IconCircleLabelList"/>
    <dgm:cxn modelId="{0A4002A4-B61E-43DC-A7BE-55755ADCD6E9}" srcId="{2DAC11D6-FC17-49F9-BBA6-BE5BA9F7E285}" destId="{EF07BDE0-3396-4A41-A4BE-C10A04F6ADCB}" srcOrd="0" destOrd="0" parTransId="{581EBAE5-FD51-41AC-89CF-5651F489499C}" sibTransId="{0315AF44-26A2-40F1-99F5-9CB2010ADC7D}"/>
    <dgm:cxn modelId="{310524C4-8792-45BA-A4BA-10673723B74B}" type="presOf" srcId="{EF07BDE0-3396-4A41-A4BE-C10A04F6ADCB}" destId="{C8DF320C-3EEB-48B5-ADCD-283C2758AC9D}" srcOrd="0" destOrd="0" presId="urn:microsoft.com/office/officeart/2018/5/layout/IconCircleLabelList"/>
    <dgm:cxn modelId="{755F28D5-C70F-4094-8F56-85F3C4897EF7}" type="presOf" srcId="{8D6EA79B-0D82-43F3-A9DE-C4F6BE450F16}" destId="{ADD71742-100F-4584-B9AF-3318B75B0EBB}" srcOrd="0" destOrd="0" presId="urn:microsoft.com/office/officeart/2018/5/layout/IconCircleLabelList"/>
    <dgm:cxn modelId="{2492E96D-3EC1-43AC-8369-D6D43A1FD21C}" type="presParOf" srcId="{4AF70F1B-4D97-4316-A011-EB7E649E6EE0}" destId="{491B5EDF-F37E-46E8-B212-961C2CF5545F}" srcOrd="0" destOrd="0" presId="urn:microsoft.com/office/officeart/2018/5/layout/IconCircleLabelList"/>
    <dgm:cxn modelId="{F17F9811-D716-48BD-9136-D2336FDB7B6D}" type="presParOf" srcId="{491B5EDF-F37E-46E8-B212-961C2CF5545F}" destId="{BEECAEEB-6F0C-4D87-BA05-0E51D5F41191}" srcOrd="0" destOrd="0" presId="urn:microsoft.com/office/officeart/2018/5/layout/IconCircleLabelList"/>
    <dgm:cxn modelId="{C1950D9F-3A06-4102-8D2B-DB39FCC75E3A}" type="presParOf" srcId="{491B5EDF-F37E-46E8-B212-961C2CF5545F}" destId="{6B58DE41-9C87-4BD1-9919-0B7A9D61A0BC}" srcOrd="1" destOrd="0" presId="urn:microsoft.com/office/officeart/2018/5/layout/IconCircleLabelList"/>
    <dgm:cxn modelId="{58DF9A87-0DFA-4A37-B438-870697C4E139}" type="presParOf" srcId="{491B5EDF-F37E-46E8-B212-961C2CF5545F}" destId="{FB7EF734-4CEE-4AED-A9D9-08A7A508FFDE}" srcOrd="2" destOrd="0" presId="urn:microsoft.com/office/officeart/2018/5/layout/IconCircleLabelList"/>
    <dgm:cxn modelId="{9883F1D5-07A6-4BA1-8B91-D52CB08382EF}" type="presParOf" srcId="{491B5EDF-F37E-46E8-B212-961C2CF5545F}" destId="{C8DF320C-3EEB-48B5-ADCD-283C2758AC9D}" srcOrd="3" destOrd="0" presId="urn:microsoft.com/office/officeart/2018/5/layout/IconCircleLabelList"/>
    <dgm:cxn modelId="{88D8E8F8-EB1F-4563-8FF8-043CF3DD5AC2}" type="presParOf" srcId="{4AF70F1B-4D97-4316-A011-EB7E649E6EE0}" destId="{1CB016AD-860C-4009-B143-90EE42C06601}" srcOrd="1" destOrd="0" presId="urn:microsoft.com/office/officeart/2018/5/layout/IconCircleLabelList"/>
    <dgm:cxn modelId="{B509B73E-8107-4AEE-9040-F54560C9381A}" type="presParOf" srcId="{4AF70F1B-4D97-4316-A011-EB7E649E6EE0}" destId="{2FE3629F-B179-4EED-AFEE-12DFCEFCD090}" srcOrd="2" destOrd="0" presId="urn:microsoft.com/office/officeart/2018/5/layout/IconCircleLabelList"/>
    <dgm:cxn modelId="{802D7AB8-7EB1-4791-8F3E-206A3C32F137}" type="presParOf" srcId="{2FE3629F-B179-4EED-AFEE-12DFCEFCD090}" destId="{32598074-16F3-4E20-9BAC-56825A0BF89A}" srcOrd="0" destOrd="0" presId="urn:microsoft.com/office/officeart/2018/5/layout/IconCircleLabelList"/>
    <dgm:cxn modelId="{291D2F67-3364-45AC-97DF-15BF868016F1}" type="presParOf" srcId="{2FE3629F-B179-4EED-AFEE-12DFCEFCD090}" destId="{250BE010-D920-463C-8726-AF7436DA74B0}" srcOrd="1" destOrd="0" presId="urn:microsoft.com/office/officeart/2018/5/layout/IconCircleLabelList"/>
    <dgm:cxn modelId="{41C0E941-8B40-4545-82BE-284B3ED880D8}" type="presParOf" srcId="{2FE3629F-B179-4EED-AFEE-12DFCEFCD090}" destId="{882793DF-3D29-43FD-83C2-0C6F27083554}" srcOrd="2" destOrd="0" presId="urn:microsoft.com/office/officeart/2018/5/layout/IconCircleLabelList"/>
    <dgm:cxn modelId="{A18C8DFF-6333-44EF-9030-72CDE4CBB4A9}" type="presParOf" srcId="{2FE3629F-B179-4EED-AFEE-12DFCEFCD090}" destId="{ADD71742-100F-4584-B9AF-3318B75B0E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65B7D7-4F1B-440B-8537-E54FCC3051C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6F6F30-9862-4090-B35A-67440FD9B7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Organized binder</a:t>
          </a:r>
        </a:p>
      </dgm:t>
    </dgm:pt>
    <dgm:pt modelId="{B00CB4C2-4F6A-492A-A965-6A71507E1B29}" type="parTrans" cxnId="{74C06739-CBC8-4E6B-8C2E-A69F2F5DE84A}">
      <dgm:prSet/>
      <dgm:spPr/>
      <dgm:t>
        <a:bodyPr/>
        <a:lstStyle/>
        <a:p>
          <a:endParaRPr lang="en-US"/>
        </a:p>
      </dgm:t>
    </dgm:pt>
    <dgm:pt modelId="{7E519947-1747-4A65-A3CD-0CE1BC29C5D2}" type="sibTrans" cxnId="{74C06739-CBC8-4E6B-8C2E-A69F2F5DE84A}">
      <dgm:prSet/>
      <dgm:spPr/>
      <dgm:t>
        <a:bodyPr/>
        <a:lstStyle/>
        <a:p>
          <a:endParaRPr lang="en-US"/>
        </a:p>
      </dgm:t>
    </dgm:pt>
    <dgm:pt modelId="{FA4505BC-16C3-466A-8F75-0B675B5990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Printed all items on the Git repo</a:t>
          </a:r>
        </a:p>
      </dgm:t>
    </dgm:pt>
    <dgm:pt modelId="{013289B5-8E7F-475A-89D4-7E139D262E6B}" type="parTrans" cxnId="{3BDD6205-EF5E-4CA9-A222-5C56F20DB256}">
      <dgm:prSet/>
      <dgm:spPr/>
      <dgm:t>
        <a:bodyPr/>
        <a:lstStyle/>
        <a:p>
          <a:endParaRPr lang="en-US"/>
        </a:p>
      </dgm:t>
    </dgm:pt>
    <dgm:pt modelId="{33C572C0-5536-49BD-93D2-FB8BE270D7D0}" type="sibTrans" cxnId="{3BDD6205-EF5E-4CA9-A222-5C56F20DB256}">
      <dgm:prSet/>
      <dgm:spPr/>
      <dgm:t>
        <a:bodyPr/>
        <a:lstStyle/>
        <a:p>
          <a:endParaRPr lang="en-US"/>
        </a:p>
      </dgm:t>
    </dgm:pt>
    <dgm:pt modelId="{8345FB9F-F8BA-4F21-A50D-5F4D26B9E544}" type="pres">
      <dgm:prSet presAssocID="{FD65B7D7-4F1B-440B-8537-E54FCC3051CF}" presName="root" presStyleCnt="0">
        <dgm:presLayoutVars>
          <dgm:dir/>
          <dgm:resizeHandles val="exact"/>
        </dgm:presLayoutVars>
      </dgm:prSet>
      <dgm:spPr/>
    </dgm:pt>
    <dgm:pt modelId="{54616BF8-0FF8-4145-A040-BDA69C7ED267}" type="pres">
      <dgm:prSet presAssocID="{8C6F6F30-9862-4090-B35A-67440FD9B787}" presName="compNode" presStyleCnt="0"/>
      <dgm:spPr/>
    </dgm:pt>
    <dgm:pt modelId="{89F6C074-F0E2-492C-87F0-362A60714BF6}" type="pres">
      <dgm:prSet presAssocID="{8C6F6F30-9862-4090-B35A-67440FD9B78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4023CDB-639B-4B1C-B853-3FA0B7DA98A3}" type="pres">
      <dgm:prSet presAssocID="{8C6F6F30-9862-4090-B35A-67440FD9B787}" presName="spaceRect" presStyleCnt="0"/>
      <dgm:spPr/>
    </dgm:pt>
    <dgm:pt modelId="{2301D406-F82D-4568-B0A4-4C52FEDEEEE1}" type="pres">
      <dgm:prSet presAssocID="{8C6F6F30-9862-4090-B35A-67440FD9B787}" presName="textRect" presStyleLbl="revTx" presStyleIdx="0" presStyleCnt="2">
        <dgm:presLayoutVars>
          <dgm:chMax val="1"/>
          <dgm:chPref val="1"/>
        </dgm:presLayoutVars>
      </dgm:prSet>
      <dgm:spPr/>
    </dgm:pt>
    <dgm:pt modelId="{385860E1-E459-43D7-9556-38395A9CBCF7}" type="pres">
      <dgm:prSet presAssocID="{7E519947-1747-4A65-A3CD-0CE1BC29C5D2}" presName="sibTrans" presStyleCnt="0"/>
      <dgm:spPr/>
    </dgm:pt>
    <dgm:pt modelId="{76B394F1-2547-4B1C-91B5-A28663B28C76}" type="pres">
      <dgm:prSet presAssocID="{FA4505BC-16C3-466A-8F75-0B675B599062}" presName="compNode" presStyleCnt="0"/>
      <dgm:spPr/>
    </dgm:pt>
    <dgm:pt modelId="{BE90CFEE-BC35-464E-A58A-57814F2BCA13}" type="pres">
      <dgm:prSet presAssocID="{FA4505BC-16C3-466A-8F75-0B675B59906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181C1849-33EC-4C4E-A156-104D68D52489}" type="pres">
      <dgm:prSet presAssocID="{FA4505BC-16C3-466A-8F75-0B675B599062}" presName="spaceRect" presStyleCnt="0"/>
      <dgm:spPr/>
    </dgm:pt>
    <dgm:pt modelId="{01C3B3F0-C32C-4F71-8112-5D2DE13B6605}" type="pres">
      <dgm:prSet presAssocID="{FA4505BC-16C3-466A-8F75-0B675B59906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BDD6205-EF5E-4CA9-A222-5C56F20DB256}" srcId="{FD65B7D7-4F1B-440B-8537-E54FCC3051CF}" destId="{FA4505BC-16C3-466A-8F75-0B675B599062}" srcOrd="1" destOrd="0" parTransId="{013289B5-8E7F-475A-89D4-7E139D262E6B}" sibTransId="{33C572C0-5536-49BD-93D2-FB8BE270D7D0}"/>
    <dgm:cxn modelId="{74C06739-CBC8-4E6B-8C2E-A69F2F5DE84A}" srcId="{FD65B7D7-4F1B-440B-8537-E54FCC3051CF}" destId="{8C6F6F30-9862-4090-B35A-67440FD9B787}" srcOrd="0" destOrd="0" parTransId="{B00CB4C2-4F6A-492A-A965-6A71507E1B29}" sibTransId="{7E519947-1747-4A65-A3CD-0CE1BC29C5D2}"/>
    <dgm:cxn modelId="{F2B7B259-3BB8-4902-9F9E-11530A65681A}" type="presOf" srcId="{FA4505BC-16C3-466A-8F75-0B675B599062}" destId="{01C3B3F0-C32C-4F71-8112-5D2DE13B6605}" srcOrd="0" destOrd="0" presId="urn:microsoft.com/office/officeart/2018/2/layout/IconLabelList"/>
    <dgm:cxn modelId="{9A9C95D2-5E0B-439A-B612-46E541236706}" type="presOf" srcId="{FD65B7D7-4F1B-440B-8537-E54FCC3051CF}" destId="{8345FB9F-F8BA-4F21-A50D-5F4D26B9E544}" srcOrd="0" destOrd="0" presId="urn:microsoft.com/office/officeart/2018/2/layout/IconLabelList"/>
    <dgm:cxn modelId="{53A25DF0-4E34-4EA0-A148-66D9B2C0FE06}" type="presOf" srcId="{8C6F6F30-9862-4090-B35A-67440FD9B787}" destId="{2301D406-F82D-4568-B0A4-4C52FEDEEEE1}" srcOrd="0" destOrd="0" presId="urn:microsoft.com/office/officeart/2018/2/layout/IconLabelList"/>
    <dgm:cxn modelId="{517026CA-62B2-4F05-9AB2-B170990A1D1D}" type="presParOf" srcId="{8345FB9F-F8BA-4F21-A50D-5F4D26B9E544}" destId="{54616BF8-0FF8-4145-A040-BDA69C7ED267}" srcOrd="0" destOrd="0" presId="urn:microsoft.com/office/officeart/2018/2/layout/IconLabelList"/>
    <dgm:cxn modelId="{BCE1F809-BE02-40F1-86B3-C9AC28442A1A}" type="presParOf" srcId="{54616BF8-0FF8-4145-A040-BDA69C7ED267}" destId="{89F6C074-F0E2-492C-87F0-362A60714BF6}" srcOrd="0" destOrd="0" presId="urn:microsoft.com/office/officeart/2018/2/layout/IconLabelList"/>
    <dgm:cxn modelId="{114DBFF7-BA4F-425F-A1A3-A88B5BC929F3}" type="presParOf" srcId="{54616BF8-0FF8-4145-A040-BDA69C7ED267}" destId="{44023CDB-639B-4B1C-B853-3FA0B7DA98A3}" srcOrd="1" destOrd="0" presId="urn:microsoft.com/office/officeart/2018/2/layout/IconLabelList"/>
    <dgm:cxn modelId="{3548E579-6E5E-4986-B001-7AB0B072F1B8}" type="presParOf" srcId="{54616BF8-0FF8-4145-A040-BDA69C7ED267}" destId="{2301D406-F82D-4568-B0A4-4C52FEDEEEE1}" srcOrd="2" destOrd="0" presId="urn:microsoft.com/office/officeart/2018/2/layout/IconLabelList"/>
    <dgm:cxn modelId="{0509EE91-5C7E-4468-B93E-377A4014A51F}" type="presParOf" srcId="{8345FB9F-F8BA-4F21-A50D-5F4D26B9E544}" destId="{385860E1-E459-43D7-9556-38395A9CBCF7}" srcOrd="1" destOrd="0" presId="urn:microsoft.com/office/officeart/2018/2/layout/IconLabelList"/>
    <dgm:cxn modelId="{67B69D26-0B1F-4149-ACE6-B824E58A437C}" type="presParOf" srcId="{8345FB9F-F8BA-4F21-A50D-5F4D26B9E544}" destId="{76B394F1-2547-4B1C-91B5-A28663B28C76}" srcOrd="2" destOrd="0" presId="urn:microsoft.com/office/officeart/2018/2/layout/IconLabelList"/>
    <dgm:cxn modelId="{DF4B468D-2007-4E9A-9822-CE57807448C2}" type="presParOf" srcId="{76B394F1-2547-4B1C-91B5-A28663B28C76}" destId="{BE90CFEE-BC35-464E-A58A-57814F2BCA13}" srcOrd="0" destOrd="0" presId="urn:microsoft.com/office/officeart/2018/2/layout/IconLabelList"/>
    <dgm:cxn modelId="{ECFBFEB4-17A5-49FE-B630-1BD4A46261FB}" type="presParOf" srcId="{76B394F1-2547-4B1C-91B5-A28663B28C76}" destId="{181C1849-33EC-4C4E-A156-104D68D52489}" srcOrd="1" destOrd="0" presId="urn:microsoft.com/office/officeart/2018/2/layout/IconLabelList"/>
    <dgm:cxn modelId="{3F41ED04-2C31-460C-A8A5-A9D2015F5060}" type="presParOf" srcId="{76B394F1-2547-4B1C-91B5-A28663B28C76}" destId="{01C3B3F0-C32C-4F71-8112-5D2DE13B66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D5784C-F547-4793-A08A-11FD809475F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FB0851-A1E6-4A84-A829-4D0171713F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Worked with design to incorporate code structure</a:t>
          </a:r>
        </a:p>
      </dgm:t>
    </dgm:pt>
    <dgm:pt modelId="{44FA71E6-9E22-4D9A-8E50-AD9E3D2F3485}" type="parTrans" cxnId="{6C4CCBAD-C1FD-45DB-BFED-50CFF0F66D66}">
      <dgm:prSet/>
      <dgm:spPr/>
      <dgm:t>
        <a:bodyPr/>
        <a:lstStyle/>
        <a:p>
          <a:endParaRPr lang="en-US"/>
        </a:p>
      </dgm:t>
    </dgm:pt>
    <dgm:pt modelId="{C0305129-6D48-40C6-BA47-04EB8F51A3DB}" type="sibTrans" cxnId="{6C4CCBAD-C1FD-45DB-BFED-50CFF0F66D66}">
      <dgm:prSet/>
      <dgm:spPr/>
      <dgm:t>
        <a:bodyPr/>
        <a:lstStyle/>
        <a:p>
          <a:endParaRPr lang="en-US"/>
        </a:p>
      </dgm:t>
    </dgm:pt>
    <dgm:pt modelId="{FF0F6BAA-BFA4-4E44-B34E-BB96B07783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Formatted and structured primary code diagrams</a:t>
          </a:r>
        </a:p>
      </dgm:t>
    </dgm:pt>
    <dgm:pt modelId="{E3D60EA9-3BF5-40B7-B75C-CAE9E767DE6B}" type="parTrans" cxnId="{EEEA0EF0-268A-4A0A-B27E-A8E0E6EF728A}">
      <dgm:prSet/>
      <dgm:spPr/>
      <dgm:t>
        <a:bodyPr/>
        <a:lstStyle/>
        <a:p>
          <a:endParaRPr lang="en-US"/>
        </a:p>
      </dgm:t>
    </dgm:pt>
    <dgm:pt modelId="{6E81F0F6-48D6-4C73-9B2A-995871BC7B00}" type="sibTrans" cxnId="{EEEA0EF0-268A-4A0A-B27E-A8E0E6EF728A}">
      <dgm:prSet/>
      <dgm:spPr/>
      <dgm:t>
        <a:bodyPr/>
        <a:lstStyle/>
        <a:p>
          <a:endParaRPr lang="en-US"/>
        </a:p>
      </dgm:t>
    </dgm:pt>
    <dgm:pt modelId="{2495B953-A5FD-4CD4-9C30-B6064840B2D6}" type="pres">
      <dgm:prSet presAssocID="{C1D5784C-F547-4793-A08A-11FD809475F9}" presName="root" presStyleCnt="0">
        <dgm:presLayoutVars>
          <dgm:dir/>
          <dgm:resizeHandles val="exact"/>
        </dgm:presLayoutVars>
      </dgm:prSet>
      <dgm:spPr/>
    </dgm:pt>
    <dgm:pt modelId="{2B4B5AF5-D58C-4725-9C75-0B5E14425589}" type="pres">
      <dgm:prSet presAssocID="{ADFB0851-A1E6-4A84-A829-4D0171713F34}" presName="compNode" presStyleCnt="0"/>
      <dgm:spPr/>
    </dgm:pt>
    <dgm:pt modelId="{EEA3EB0A-5925-4DB6-B4F3-FE1A1B1DA1E7}" type="pres">
      <dgm:prSet presAssocID="{ADFB0851-A1E6-4A84-A829-4D0171713F3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765D2FC-E39C-4C31-A476-E417D54F1A31}" type="pres">
      <dgm:prSet presAssocID="{ADFB0851-A1E6-4A84-A829-4D0171713F34}" presName="spaceRect" presStyleCnt="0"/>
      <dgm:spPr/>
    </dgm:pt>
    <dgm:pt modelId="{28A41FBD-D7E0-4A20-83B6-10626C7E7F85}" type="pres">
      <dgm:prSet presAssocID="{ADFB0851-A1E6-4A84-A829-4D0171713F34}" presName="textRect" presStyleLbl="revTx" presStyleIdx="0" presStyleCnt="2">
        <dgm:presLayoutVars>
          <dgm:chMax val="1"/>
          <dgm:chPref val="1"/>
        </dgm:presLayoutVars>
      </dgm:prSet>
      <dgm:spPr/>
    </dgm:pt>
    <dgm:pt modelId="{4D91F692-A672-4817-B93C-52A4045ED67D}" type="pres">
      <dgm:prSet presAssocID="{C0305129-6D48-40C6-BA47-04EB8F51A3DB}" presName="sibTrans" presStyleCnt="0"/>
      <dgm:spPr/>
    </dgm:pt>
    <dgm:pt modelId="{4CC8A6BC-01EE-414F-A280-6FC84F58A9BF}" type="pres">
      <dgm:prSet presAssocID="{FF0F6BAA-BFA4-4E44-B34E-BB96B07783E5}" presName="compNode" presStyleCnt="0"/>
      <dgm:spPr/>
    </dgm:pt>
    <dgm:pt modelId="{9A480063-BD5C-4A0C-A88C-397F657177F6}" type="pres">
      <dgm:prSet presAssocID="{FF0F6BAA-BFA4-4E44-B34E-BB96B07783E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0433B3D-2EB0-4C28-9FFF-A96D95E47D09}" type="pres">
      <dgm:prSet presAssocID="{FF0F6BAA-BFA4-4E44-B34E-BB96B07783E5}" presName="spaceRect" presStyleCnt="0"/>
      <dgm:spPr/>
    </dgm:pt>
    <dgm:pt modelId="{ACED5F17-F750-4FA3-87C2-7287F3C8827E}" type="pres">
      <dgm:prSet presAssocID="{FF0F6BAA-BFA4-4E44-B34E-BB96B07783E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233D5AC-1481-45A5-A50E-96289FE31FA4}" type="presOf" srcId="{C1D5784C-F547-4793-A08A-11FD809475F9}" destId="{2495B953-A5FD-4CD4-9C30-B6064840B2D6}" srcOrd="0" destOrd="0" presId="urn:microsoft.com/office/officeart/2018/2/layout/IconLabelList"/>
    <dgm:cxn modelId="{6C4CCBAD-C1FD-45DB-BFED-50CFF0F66D66}" srcId="{C1D5784C-F547-4793-A08A-11FD809475F9}" destId="{ADFB0851-A1E6-4A84-A829-4D0171713F34}" srcOrd="0" destOrd="0" parTransId="{44FA71E6-9E22-4D9A-8E50-AD9E3D2F3485}" sibTransId="{C0305129-6D48-40C6-BA47-04EB8F51A3DB}"/>
    <dgm:cxn modelId="{7BB460B4-9EE7-4E75-A564-B624617AA18E}" type="presOf" srcId="{ADFB0851-A1E6-4A84-A829-4D0171713F34}" destId="{28A41FBD-D7E0-4A20-83B6-10626C7E7F85}" srcOrd="0" destOrd="0" presId="urn:microsoft.com/office/officeart/2018/2/layout/IconLabelList"/>
    <dgm:cxn modelId="{C51137CA-DCF8-44A1-927B-646BF7C87955}" type="presOf" srcId="{FF0F6BAA-BFA4-4E44-B34E-BB96B07783E5}" destId="{ACED5F17-F750-4FA3-87C2-7287F3C8827E}" srcOrd="0" destOrd="0" presId="urn:microsoft.com/office/officeart/2018/2/layout/IconLabelList"/>
    <dgm:cxn modelId="{EEEA0EF0-268A-4A0A-B27E-A8E0E6EF728A}" srcId="{C1D5784C-F547-4793-A08A-11FD809475F9}" destId="{FF0F6BAA-BFA4-4E44-B34E-BB96B07783E5}" srcOrd="1" destOrd="0" parTransId="{E3D60EA9-3BF5-40B7-B75C-CAE9E767DE6B}" sibTransId="{6E81F0F6-48D6-4C73-9B2A-995871BC7B00}"/>
    <dgm:cxn modelId="{8B44279E-17DF-44DB-ACF2-750B72ECEE78}" type="presParOf" srcId="{2495B953-A5FD-4CD4-9C30-B6064840B2D6}" destId="{2B4B5AF5-D58C-4725-9C75-0B5E14425589}" srcOrd="0" destOrd="0" presId="urn:microsoft.com/office/officeart/2018/2/layout/IconLabelList"/>
    <dgm:cxn modelId="{E0A88F7C-84D2-4F61-BB03-230EC4B5D0FC}" type="presParOf" srcId="{2B4B5AF5-D58C-4725-9C75-0B5E14425589}" destId="{EEA3EB0A-5925-4DB6-B4F3-FE1A1B1DA1E7}" srcOrd="0" destOrd="0" presId="urn:microsoft.com/office/officeart/2018/2/layout/IconLabelList"/>
    <dgm:cxn modelId="{A30CB32C-273A-4B13-A69F-8B52DE0F8698}" type="presParOf" srcId="{2B4B5AF5-D58C-4725-9C75-0B5E14425589}" destId="{3765D2FC-E39C-4C31-A476-E417D54F1A31}" srcOrd="1" destOrd="0" presId="urn:microsoft.com/office/officeart/2018/2/layout/IconLabelList"/>
    <dgm:cxn modelId="{F5E03F95-1EC0-4E6F-A4CF-C03FD1A991D6}" type="presParOf" srcId="{2B4B5AF5-D58C-4725-9C75-0B5E14425589}" destId="{28A41FBD-D7E0-4A20-83B6-10626C7E7F85}" srcOrd="2" destOrd="0" presId="urn:microsoft.com/office/officeart/2018/2/layout/IconLabelList"/>
    <dgm:cxn modelId="{39AD7223-8F88-4D66-B7FE-7AE9EFECBE79}" type="presParOf" srcId="{2495B953-A5FD-4CD4-9C30-B6064840B2D6}" destId="{4D91F692-A672-4817-B93C-52A4045ED67D}" srcOrd="1" destOrd="0" presId="urn:microsoft.com/office/officeart/2018/2/layout/IconLabelList"/>
    <dgm:cxn modelId="{7C2ABA21-9298-4908-AC8F-2A2ECD12FD10}" type="presParOf" srcId="{2495B953-A5FD-4CD4-9C30-B6064840B2D6}" destId="{4CC8A6BC-01EE-414F-A280-6FC84F58A9BF}" srcOrd="2" destOrd="0" presId="urn:microsoft.com/office/officeart/2018/2/layout/IconLabelList"/>
    <dgm:cxn modelId="{769E43E2-CF39-4581-A5C3-71F08E2E60A3}" type="presParOf" srcId="{4CC8A6BC-01EE-414F-A280-6FC84F58A9BF}" destId="{9A480063-BD5C-4A0C-A88C-397F657177F6}" srcOrd="0" destOrd="0" presId="urn:microsoft.com/office/officeart/2018/2/layout/IconLabelList"/>
    <dgm:cxn modelId="{9DB30924-2101-411B-B3FD-05F207DEC74B}" type="presParOf" srcId="{4CC8A6BC-01EE-414F-A280-6FC84F58A9BF}" destId="{C0433B3D-2EB0-4C28-9FFF-A96D95E47D09}" srcOrd="1" destOrd="0" presId="urn:microsoft.com/office/officeart/2018/2/layout/IconLabelList"/>
    <dgm:cxn modelId="{F0B39E6F-352A-4CC1-9437-84EE7D5FB30A}" type="presParOf" srcId="{4CC8A6BC-01EE-414F-A280-6FC84F58A9BF}" destId="{ACED5F17-F750-4FA3-87C2-7287F3C882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382E26-1D84-433C-914E-E11C0CC58BB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CDB51D-BAAC-4698-AF74-606EFB327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timeline for project</a:t>
          </a:r>
        </a:p>
      </dgm:t>
    </dgm:pt>
    <dgm:pt modelId="{C98BD523-298A-4E16-8E24-F6DA173CD52A}" type="parTrans" cxnId="{702F06AC-1252-48E5-92A7-9BD826AA22A3}">
      <dgm:prSet/>
      <dgm:spPr/>
      <dgm:t>
        <a:bodyPr/>
        <a:lstStyle/>
        <a:p>
          <a:endParaRPr lang="en-US"/>
        </a:p>
      </dgm:t>
    </dgm:pt>
    <dgm:pt modelId="{A20BFFDC-75F5-488D-81D7-B2F203F4F2AB}" type="sibTrans" cxnId="{702F06AC-1252-48E5-92A7-9BD826AA22A3}">
      <dgm:prSet/>
      <dgm:spPr/>
      <dgm:t>
        <a:bodyPr/>
        <a:lstStyle/>
        <a:p>
          <a:endParaRPr lang="en-US"/>
        </a:p>
      </dgm:t>
    </dgm:pt>
    <dgm:pt modelId="{2AFD49A1-E5E9-4CE2-B28F-BEC4A7D70A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milestones for project</a:t>
          </a:r>
        </a:p>
      </dgm:t>
    </dgm:pt>
    <dgm:pt modelId="{BAF1EE02-8B67-4222-AC15-C5BED226DDF1}" type="parTrans" cxnId="{A70F0041-5D7F-477B-B2E7-B7222B646A75}">
      <dgm:prSet/>
      <dgm:spPr/>
      <dgm:t>
        <a:bodyPr/>
        <a:lstStyle/>
        <a:p>
          <a:endParaRPr lang="en-US"/>
        </a:p>
      </dgm:t>
    </dgm:pt>
    <dgm:pt modelId="{31999CFA-4BD2-47A0-B380-E41D9D626779}" type="sibTrans" cxnId="{A70F0041-5D7F-477B-B2E7-B7222B646A75}">
      <dgm:prSet/>
      <dgm:spPr/>
      <dgm:t>
        <a:bodyPr/>
        <a:lstStyle/>
        <a:p>
          <a:endParaRPr lang="en-US"/>
        </a:p>
      </dgm:t>
    </dgm:pt>
    <dgm:pt modelId="{0A6E1034-B369-4E74-8237-8CFA6DC62C2F}" type="pres">
      <dgm:prSet presAssocID="{D9382E26-1D84-433C-914E-E11C0CC58BB4}" presName="root" presStyleCnt="0">
        <dgm:presLayoutVars>
          <dgm:dir/>
          <dgm:resizeHandles val="exact"/>
        </dgm:presLayoutVars>
      </dgm:prSet>
      <dgm:spPr/>
    </dgm:pt>
    <dgm:pt modelId="{15951165-712E-4235-929B-169E8A2DDB0F}" type="pres">
      <dgm:prSet presAssocID="{B1CDB51D-BAAC-4698-AF74-606EFB327241}" presName="compNode" presStyleCnt="0"/>
      <dgm:spPr/>
    </dgm:pt>
    <dgm:pt modelId="{544E1903-2742-4BAC-8777-CC8FF4BF494C}" type="pres">
      <dgm:prSet presAssocID="{B1CDB51D-BAAC-4698-AF74-606EFB32724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D7BC0AA-BC7D-4B9F-9E37-E4380F5A3CF4}" type="pres">
      <dgm:prSet presAssocID="{B1CDB51D-BAAC-4698-AF74-606EFB327241}" presName="spaceRect" presStyleCnt="0"/>
      <dgm:spPr/>
    </dgm:pt>
    <dgm:pt modelId="{14CE11B8-3777-47B2-A8D9-86C3909BB563}" type="pres">
      <dgm:prSet presAssocID="{B1CDB51D-BAAC-4698-AF74-606EFB327241}" presName="textRect" presStyleLbl="revTx" presStyleIdx="0" presStyleCnt="2">
        <dgm:presLayoutVars>
          <dgm:chMax val="1"/>
          <dgm:chPref val="1"/>
        </dgm:presLayoutVars>
      </dgm:prSet>
      <dgm:spPr/>
    </dgm:pt>
    <dgm:pt modelId="{3DB103CB-1D34-4CB4-8BDB-5A9D5F7E2CB9}" type="pres">
      <dgm:prSet presAssocID="{A20BFFDC-75F5-488D-81D7-B2F203F4F2AB}" presName="sibTrans" presStyleCnt="0"/>
      <dgm:spPr/>
    </dgm:pt>
    <dgm:pt modelId="{2C29594D-0A0D-4F80-AD5A-0F9B1227E721}" type="pres">
      <dgm:prSet presAssocID="{2AFD49A1-E5E9-4CE2-B28F-BEC4A7D70ABD}" presName="compNode" presStyleCnt="0"/>
      <dgm:spPr/>
    </dgm:pt>
    <dgm:pt modelId="{AFC9E0F5-5850-489D-B0EF-15A02523450C}" type="pres">
      <dgm:prSet presAssocID="{2AFD49A1-E5E9-4CE2-B28F-BEC4A7D70AB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8FBF4D2-E27A-455B-A520-05D565C6C86B}" type="pres">
      <dgm:prSet presAssocID="{2AFD49A1-E5E9-4CE2-B28F-BEC4A7D70ABD}" presName="spaceRect" presStyleCnt="0"/>
      <dgm:spPr/>
    </dgm:pt>
    <dgm:pt modelId="{D90C7C75-1454-4043-A50C-0F506DB2912B}" type="pres">
      <dgm:prSet presAssocID="{2AFD49A1-E5E9-4CE2-B28F-BEC4A7D70AB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70F0041-5D7F-477B-B2E7-B7222B646A75}" srcId="{D9382E26-1D84-433C-914E-E11C0CC58BB4}" destId="{2AFD49A1-E5E9-4CE2-B28F-BEC4A7D70ABD}" srcOrd="1" destOrd="0" parTransId="{BAF1EE02-8B67-4222-AC15-C5BED226DDF1}" sibTransId="{31999CFA-4BD2-47A0-B380-E41D9D626779}"/>
    <dgm:cxn modelId="{F186F052-DA90-4DBD-B144-6369D45764CC}" type="presOf" srcId="{2AFD49A1-E5E9-4CE2-B28F-BEC4A7D70ABD}" destId="{D90C7C75-1454-4043-A50C-0F506DB2912B}" srcOrd="0" destOrd="0" presId="urn:microsoft.com/office/officeart/2018/2/layout/IconLabelList"/>
    <dgm:cxn modelId="{CD268C95-0342-4063-91A4-DF7A447A7FCB}" type="presOf" srcId="{B1CDB51D-BAAC-4698-AF74-606EFB327241}" destId="{14CE11B8-3777-47B2-A8D9-86C3909BB563}" srcOrd="0" destOrd="0" presId="urn:microsoft.com/office/officeart/2018/2/layout/IconLabelList"/>
    <dgm:cxn modelId="{A5E3EC9A-FF5B-4DDA-91D6-D6046E64633B}" type="presOf" srcId="{D9382E26-1D84-433C-914E-E11C0CC58BB4}" destId="{0A6E1034-B369-4E74-8237-8CFA6DC62C2F}" srcOrd="0" destOrd="0" presId="urn:microsoft.com/office/officeart/2018/2/layout/IconLabelList"/>
    <dgm:cxn modelId="{702F06AC-1252-48E5-92A7-9BD826AA22A3}" srcId="{D9382E26-1D84-433C-914E-E11C0CC58BB4}" destId="{B1CDB51D-BAAC-4698-AF74-606EFB327241}" srcOrd="0" destOrd="0" parTransId="{C98BD523-298A-4E16-8E24-F6DA173CD52A}" sibTransId="{A20BFFDC-75F5-488D-81D7-B2F203F4F2AB}"/>
    <dgm:cxn modelId="{D85FCD61-3D22-45F7-A98B-FC7EE47C452F}" type="presParOf" srcId="{0A6E1034-B369-4E74-8237-8CFA6DC62C2F}" destId="{15951165-712E-4235-929B-169E8A2DDB0F}" srcOrd="0" destOrd="0" presId="urn:microsoft.com/office/officeart/2018/2/layout/IconLabelList"/>
    <dgm:cxn modelId="{61D4EBC5-29A8-40D4-96BF-A2DE954FC6B4}" type="presParOf" srcId="{15951165-712E-4235-929B-169E8A2DDB0F}" destId="{544E1903-2742-4BAC-8777-CC8FF4BF494C}" srcOrd="0" destOrd="0" presId="urn:microsoft.com/office/officeart/2018/2/layout/IconLabelList"/>
    <dgm:cxn modelId="{77F3DEF3-FAE0-4F82-93A5-B05516BCD499}" type="presParOf" srcId="{15951165-712E-4235-929B-169E8A2DDB0F}" destId="{6D7BC0AA-BC7D-4B9F-9E37-E4380F5A3CF4}" srcOrd="1" destOrd="0" presId="urn:microsoft.com/office/officeart/2018/2/layout/IconLabelList"/>
    <dgm:cxn modelId="{931ADD78-6776-4030-9BF4-0B22CA4E9BA7}" type="presParOf" srcId="{15951165-712E-4235-929B-169E8A2DDB0F}" destId="{14CE11B8-3777-47B2-A8D9-86C3909BB563}" srcOrd="2" destOrd="0" presId="urn:microsoft.com/office/officeart/2018/2/layout/IconLabelList"/>
    <dgm:cxn modelId="{23715783-F72E-48CB-B8AC-CC8DF7478F80}" type="presParOf" srcId="{0A6E1034-B369-4E74-8237-8CFA6DC62C2F}" destId="{3DB103CB-1D34-4CB4-8BDB-5A9D5F7E2CB9}" srcOrd="1" destOrd="0" presId="urn:microsoft.com/office/officeart/2018/2/layout/IconLabelList"/>
    <dgm:cxn modelId="{F87DF132-ED1F-489D-BBD1-32C609949E37}" type="presParOf" srcId="{0A6E1034-B369-4E74-8237-8CFA6DC62C2F}" destId="{2C29594D-0A0D-4F80-AD5A-0F9B1227E721}" srcOrd="2" destOrd="0" presId="urn:microsoft.com/office/officeart/2018/2/layout/IconLabelList"/>
    <dgm:cxn modelId="{F26A5681-29FC-40B8-BE7E-15D4CCD8A784}" type="presParOf" srcId="{2C29594D-0A0D-4F80-AD5A-0F9B1227E721}" destId="{AFC9E0F5-5850-489D-B0EF-15A02523450C}" srcOrd="0" destOrd="0" presId="urn:microsoft.com/office/officeart/2018/2/layout/IconLabelList"/>
    <dgm:cxn modelId="{472F8DDC-D4BE-4BE4-86AA-9934253F1E8D}" type="presParOf" srcId="{2C29594D-0A0D-4F80-AD5A-0F9B1227E721}" destId="{D8FBF4D2-E27A-455B-A520-05D565C6C86B}" srcOrd="1" destOrd="0" presId="urn:microsoft.com/office/officeart/2018/2/layout/IconLabelList"/>
    <dgm:cxn modelId="{543AD098-29FB-47CA-B373-34CC64D6F364}" type="presParOf" srcId="{2C29594D-0A0D-4F80-AD5A-0F9B1227E721}" destId="{D90C7C75-1454-4043-A50C-0F506DB2912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C1BBAE-6C6B-49F9-82B9-EB4B08C9E5B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2EAEF-4C9C-4194-9D58-700FA1E78F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Added, assigned, moved tasks</a:t>
          </a:r>
        </a:p>
      </dgm:t>
    </dgm:pt>
    <dgm:pt modelId="{339C2F90-C2C9-46E9-9AE9-1156482C5229}" type="parTrans" cxnId="{A09A1C10-6EBD-4334-80CC-814708DB1D76}">
      <dgm:prSet/>
      <dgm:spPr/>
      <dgm:t>
        <a:bodyPr/>
        <a:lstStyle/>
        <a:p>
          <a:endParaRPr lang="en-US"/>
        </a:p>
      </dgm:t>
    </dgm:pt>
    <dgm:pt modelId="{069534C4-F527-4C7C-943B-DEF64A437B09}" type="sibTrans" cxnId="{A09A1C10-6EBD-4334-80CC-814708DB1D76}">
      <dgm:prSet/>
      <dgm:spPr/>
      <dgm:t>
        <a:bodyPr/>
        <a:lstStyle/>
        <a:p>
          <a:endParaRPr lang="en-US"/>
        </a:p>
      </dgm:t>
    </dgm:pt>
    <dgm:pt modelId="{E480676B-0E26-4D9D-AC43-00119CA633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 milestones</a:t>
          </a:r>
        </a:p>
      </dgm:t>
    </dgm:pt>
    <dgm:pt modelId="{CB82B437-6588-479B-A644-A004A80EFFEE}" type="parTrans" cxnId="{DB86AD8A-8B9B-44AC-9E16-531CEE48E74A}">
      <dgm:prSet/>
      <dgm:spPr/>
      <dgm:t>
        <a:bodyPr/>
        <a:lstStyle/>
        <a:p>
          <a:endParaRPr lang="en-US"/>
        </a:p>
      </dgm:t>
    </dgm:pt>
    <dgm:pt modelId="{01C14C1D-931C-40DA-8775-DF6BA9A77D00}" type="sibTrans" cxnId="{DB86AD8A-8B9B-44AC-9E16-531CEE48E74A}">
      <dgm:prSet/>
      <dgm:spPr/>
      <dgm:t>
        <a:bodyPr/>
        <a:lstStyle/>
        <a:p>
          <a:endParaRPr lang="en-US"/>
        </a:p>
      </dgm:t>
    </dgm:pt>
    <dgm:pt modelId="{5075B26B-3AD4-4E0F-A7E3-E624618A5C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Reviewed issues</a:t>
          </a:r>
        </a:p>
      </dgm:t>
    </dgm:pt>
    <dgm:pt modelId="{D30E5464-8B4E-4EC5-BEC4-1C28AB5048D2}" type="parTrans" cxnId="{3A8B5297-A635-4DC1-B310-DB9B6460C97B}">
      <dgm:prSet/>
      <dgm:spPr/>
      <dgm:t>
        <a:bodyPr/>
        <a:lstStyle/>
        <a:p>
          <a:endParaRPr lang="en-US"/>
        </a:p>
      </dgm:t>
    </dgm:pt>
    <dgm:pt modelId="{2CEEF16F-7AE1-46CB-8B2D-DC3B9562B117}" type="sibTrans" cxnId="{3A8B5297-A635-4DC1-B310-DB9B6460C97B}">
      <dgm:prSet/>
      <dgm:spPr/>
      <dgm:t>
        <a:bodyPr/>
        <a:lstStyle/>
        <a:p>
          <a:endParaRPr lang="en-US"/>
        </a:p>
      </dgm:t>
    </dgm:pt>
    <dgm:pt modelId="{0EF7408D-764F-4743-8912-2E7C7EA9CF43}" type="pres">
      <dgm:prSet presAssocID="{7EC1BBAE-6C6B-49F9-82B9-EB4B08C9E5B3}" presName="root" presStyleCnt="0">
        <dgm:presLayoutVars>
          <dgm:dir/>
          <dgm:resizeHandles val="exact"/>
        </dgm:presLayoutVars>
      </dgm:prSet>
      <dgm:spPr/>
    </dgm:pt>
    <dgm:pt modelId="{6E133063-913F-43FE-A024-BAC5AABCD150}" type="pres">
      <dgm:prSet presAssocID="{F7A2EAEF-4C9C-4194-9D58-700FA1E78F1D}" presName="compNode" presStyleCnt="0"/>
      <dgm:spPr/>
    </dgm:pt>
    <dgm:pt modelId="{6007A1F5-DFA7-46D3-B97F-1AB0CB0D2A23}" type="pres">
      <dgm:prSet presAssocID="{F7A2EAEF-4C9C-4194-9D58-700FA1E78F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095A6186-BA1C-4A5E-9752-28F818F85BCE}" type="pres">
      <dgm:prSet presAssocID="{F7A2EAEF-4C9C-4194-9D58-700FA1E78F1D}" presName="spaceRect" presStyleCnt="0"/>
      <dgm:spPr/>
    </dgm:pt>
    <dgm:pt modelId="{84D5C7F4-6D02-4DFF-967D-087021056219}" type="pres">
      <dgm:prSet presAssocID="{F7A2EAEF-4C9C-4194-9D58-700FA1E78F1D}" presName="textRect" presStyleLbl="revTx" presStyleIdx="0" presStyleCnt="3">
        <dgm:presLayoutVars>
          <dgm:chMax val="1"/>
          <dgm:chPref val="1"/>
        </dgm:presLayoutVars>
      </dgm:prSet>
      <dgm:spPr/>
    </dgm:pt>
    <dgm:pt modelId="{70653BA1-15B6-48D4-8AFC-EB00AF6CF86D}" type="pres">
      <dgm:prSet presAssocID="{069534C4-F527-4C7C-943B-DEF64A437B09}" presName="sibTrans" presStyleCnt="0"/>
      <dgm:spPr/>
    </dgm:pt>
    <dgm:pt modelId="{0B8FF257-8C66-45AD-93D2-E08708E1163E}" type="pres">
      <dgm:prSet presAssocID="{E480676B-0E26-4D9D-AC43-00119CA633D4}" presName="compNode" presStyleCnt="0"/>
      <dgm:spPr/>
    </dgm:pt>
    <dgm:pt modelId="{9AD82B28-CBE8-4D07-9636-1EB79AA26373}" type="pres">
      <dgm:prSet presAssocID="{E480676B-0E26-4D9D-AC43-00119CA633D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704EA03-7B57-4192-8F24-DE3258D5178D}" type="pres">
      <dgm:prSet presAssocID="{E480676B-0E26-4D9D-AC43-00119CA633D4}" presName="spaceRect" presStyleCnt="0"/>
      <dgm:spPr/>
    </dgm:pt>
    <dgm:pt modelId="{6249D661-944E-4ED1-8785-410D42614B04}" type="pres">
      <dgm:prSet presAssocID="{E480676B-0E26-4D9D-AC43-00119CA633D4}" presName="textRect" presStyleLbl="revTx" presStyleIdx="1" presStyleCnt="3">
        <dgm:presLayoutVars>
          <dgm:chMax val="1"/>
          <dgm:chPref val="1"/>
        </dgm:presLayoutVars>
      </dgm:prSet>
      <dgm:spPr/>
    </dgm:pt>
    <dgm:pt modelId="{ACD72379-F04F-4D07-B645-FDFDD06ADC1A}" type="pres">
      <dgm:prSet presAssocID="{01C14C1D-931C-40DA-8775-DF6BA9A77D00}" presName="sibTrans" presStyleCnt="0"/>
      <dgm:spPr/>
    </dgm:pt>
    <dgm:pt modelId="{E86D59CA-5D62-40C0-AFE3-1914DDD24D9B}" type="pres">
      <dgm:prSet presAssocID="{5075B26B-3AD4-4E0F-A7E3-E624618A5CFF}" presName="compNode" presStyleCnt="0"/>
      <dgm:spPr/>
    </dgm:pt>
    <dgm:pt modelId="{D5E2FEBF-81B8-49A2-BDA6-252B6E1D27FC}" type="pres">
      <dgm:prSet presAssocID="{5075B26B-3AD4-4E0F-A7E3-E624618A5C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8FDEFF6-AE64-4631-8A70-657D0C2B37C0}" type="pres">
      <dgm:prSet presAssocID="{5075B26B-3AD4-4E0F-A7E3-E624618A5CFF}" presName="spaceRect" presStyleCnt="0"/>
      <dgm:spPr/>
    </dgm:pt>
    <dgm:pt modelId="{9F2C8748-CE5A-4069-970C-0BDA9078C9AB}" type="pres">
      <dgm:prSet presAssocID="{5075B26B-3AD4-4E0F-A7E3-E624618A5CF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69CA0F-8066-4EF9-9F0B-374FC5202445}" type="presOf" srcId="{7EC1BBAE-6C6B-49F9-82B9-EB4B08C9E5B3}" destId="{0EF7408D-764F-4743-8912-2E7C7EA9CF43}" srcOrd="0" destOrd="0" presId="urn:microsoft.com/office/officeart/2018/2/layout/IconLabelList"/>
    <dgm:cxn modelId="{A09A1C10-6EBD-4334-80CC-814708DB1D76}" srcId="{7EC1BBAE-6C6B-49F9-82B9-EB4B08C9E5B3}" destId="{F7A2EAEF-4C9C-4194-9D58-700FA1E78F1D}" srcOrd="0" destOrd="0" parTransId="{339C2F90-C2C9-46E9-9AE9-1156482C5229}" sibTransId="{069534C4-F527-4C7C-943B-DEF64A437B09}"/>
    <dgm:cxn modelId="{C4B2134A-B696-4635-859B-A0CE3B9DD432}" type="presOf" srcId="{5075B26B-3AD4-4E0F-A7E3-E624618A5CFF}" destId="{9F2C8748-CE5A-4069-970C-0BDA9078C9AB}" srcOrd="0" destOrd="0" presId="urn:microsoft.com/office/officeart/2018/2/layout/IconLabelList"/>
    <dgm:cxn modelId="{DB86AD8A-8B9B-44AC-9E16-531CEE48E74A}" srcId="{7EC1BBAE-6C6B-49F9-82B9-EB4B08C9E5B3}" destId="{E480676B-0E26-4D9D-AC43-00119CA633D4}" srcOrd="1" destOrd="0" parTransId="{CB82B437-6588-479B-A644-A004A80EFFEE}" sibTransId="{01C14C1D-931C-40DA-8775-DF6BA9A77D00}"/>
    <dgm:cxn modelId="{3A8B5297-A635-4DC1-B310-DB9B6460C97B}" srcId="{7EC1BBAE-6C6B-49F9-82B9-EB4B08C9E5B3}" destId="{5075B26B-3AD4-4E0F-A7E3-E624618A5CFF}" srcOrd="2" destOrd="0" parTransId="{D30E5464-8B4E-4EC5-BEC4-1C28AB5048D2}" sibTransId="{2CEEF16F-7AE1-46CB-8B2D-DC3B9562B117}"/>
    <dgm:cxn modelId="{13E083C8-E7F0-43FC-9B2F-05A4FBE6059C}" type="presOf" srcId="{E480676B-0E26-4D9D-AC43-00119CA633D4}" destId="{6249D661-944E-4ED1-8785-410D42614B04}" srcOrd="0" destOrd="0" presId="urn:microsoft.com/office/officeart/2018/2/layout/IconLabelList"/>
    <dgm:cxn modelId="{24D9A4F3-B750-4AE6-A172-3F6A7AD2BD53}" type="presOf" srcId="{F7A2EAEF-4C9C-4194-9D58-700FA1E78F1D}" destId="{84D5C7F4-6D02-4DFF-967D-087021056219}" srcOrd="0" destOrd="0" presId="urn:microsoft.com/office/officeart/2018/2/layout/IconLabelList"/>
    <dgm:cxn modelId="{F96EF89A-0F83-4BB7-A195-51D0FE311A34}" type="presParOf" srcId="{0EF7408D-764F-4743-8912-2E7C7EA9CF43}" destId="{6E133063-913F-43FE-A024-BAC5AABCD150}" srcOrd="0" destOrd="0" presId="urn:microsoft.com/office/officeart/2018/2/layout/IconLabelList"/>
    <dgm:cxn modelId="{E24E64F5-B2B5-4328-AAE8-DDFBFB6F6A27}" type="presParOf" srcId="{6E133063-913F-43FE-A024-BAC5AABCD150}" destId="{6007A1F5-DFA7-46D3-B97F-1AB0CB0D2A23}" srcOrd="0" destOrd="0" presId="urn:microsoft.com/office/officeart/2018/2/layout/IconLabelList"/>
    <dgm:cxn modelId="{F46FC9D3-9969-4650-8BC7-0D004E8A2340}" type="presParOf" srcId="{6E133063-913F-43FE-A024-BAC5AABCD150}" destId="{095A6186-BA1C-4A5E-9752-28F818F85BCE}" srcOrd="1" destOrd="0" presId="urn:microsoft.com/office/officeart/2018/2/layout/IconLabelList"/>
    <dgm:cxn modelId="{9A6CE417-7C52-48F8-B9AC-90EC8E22369B}" type="presParOf" srcId="{6E133063-913F-43FE-A024-BAC5AABCD150}" destId="{84D5C7F4-6D02-4DFF-967D-087021056219}" srcOrd="2" destOrd="0" presId="urn:microsoft.com/office/officeart/2018/2/layout/IconLabelList"/>
    <dgm:cxn modelId="{50A82D23-2A97-4044-BCCD-923A388D4398}" type="presParOf" srcId="{0EF7408D-764F-4743-8912-2E7C7EA9CF43}" destId="{70653BA1-15B6-48D4-8AFC-EB00AF6CF86D}" srcOrd="1" destOrd="0" presId="urn:microsoft.com/office/officeart/2018/2/layout/IconLabelList"/>
    <dgm:cxn modelId="{E1039FC6-4708-46C5-9866-807C42E6F86B}" type="presParOf" srcId="{0EF7408D-764F-4743-8912-2E7C7EA9CF43}" destId="{0B8FF257-8C66-45AD-93D2-E08708E1163E}" srcOrd="2" destOrd="0" presId="urn:microsoft.com/office/officeart/2018/2/layout/IconLabelList"/>
    <dgm:cxn modelId="{C8E07297-FA06-4041-8371-A0391770894B}" type="presParOf" srcId="{0B8FF257-8C66-45AD-93D2-E08708E1163E}" destId="{9AD82B28-CBE8-4D07-9636-1EB79AA26373}" srcOrd="0" destOrd="0" presId="urn:microsoft.com/office/officeart/2018/2/layout/IconLabelList"/>
    <dgm:cxn modelId="{F774FDF6-38DA-4331-BC5B-EC1190C31CC6}" type="presParOf" srcId="{0B8FF257-8C66-45AD-93D2-E08708E1163E}" destId="{9704EA03-7B57-4192-8F24-DE3258D5178D}" srcOrd="1" destOrd="0" presId="urn:microsoft.com/office/officeart/2018/2/layout/IconLabelList"/>
    <dgm:cxn modelId="{71B7BCD8-714A-46D6-A980-ED0B3802ABFE}" type="presParOf" srcId="{0B8FF257-8C66-45AD-93D2-E08708E1163E}" destId="{6249D661-944E-4ED1-8785-410D42614B04}" srcOrd="2" destOrd="0" presId="urn:microsoft.com/office/officeart/2018/2/layout/IconLabelList"/>
    <dgm:cxn modelId="{5F857BA5-3C6E-493B-A893-0C0E1602DF7A}" type="presParOf" srcId="{0EF7408D-764F-4743-8912-2E7C7EA9CF43}" destId="{ACD72379-F04F-4D07-B645-FDFDD06ADC1A}" srcOrd="3" destOrd="0" presId="urn:microsoft.com/office/officeart/2018/2/layout/IconLabelList"/>
    <dgm:cxn modelId="{0FBE28CD-EB2D-4C73-9876-578D4EC9CC6D}" type="presParOf" srcId="{0EF7408D-764F-4743-8912-2E7C7EA9CF43}" destId="{E86D59CA-5D62-40C0-AFE3-1914DDD24D9B}" srcOrd="4" destOrd="0" presId="urn:microsoft.com/office/officeart/2018/2/layout/IconLabelList"/>
    <dgm:cxn modelId="{049BC180-7F25-469B-BB35-D11452C563B7}" type="presParOf" srcId="{E86D59CA-5D62-40C0-AFE3-1914DDD24D9B}" destId="{D5E2FEBF-81B8-49A2-BDA6-252B6E1D27FC}" srcOrd="0" destOrd="0" presId="urn:microsoft.com/office/officeart/2018/2/layout/IconLabelList"/>
    <dgm:cxn modelId="{16780645-5D8B-488F-9BB7-4CA06F26C2E6}" type="presParOf" srcId="{E86D59CA-5D62-40C0-AFE3-1914DDD24D9B}" destId="{58FDEFF6-AE64-4631-8A70-657D0C2B37C0}" srcOrd="1" destOrd="0" presId="urn:microsoft.com/office/officeart/2018/2/layout/IconLabelList"/>
    <dgm:cxn modelId="{4D533DAE-8B4F-436F-82A5-ED303CB38672}" type="presParOf" srcId="{E86D59CA-5D62-40C0-AFE3-1914DDD24D9B}" destId="{9F2C8748-CE5A-4069-970C-0BDA9078C9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CAEEB-6F0C-4D87-BA05-0E51D5F41191}">
      <dsp:nvSpPr>
        <dsp:cNvPr id="0" name=""/>
        <dsp:cNvSpPr/>
      </dsp:nvSpPr>
      <dsp:spPr>
        <a:xfrm>
          <a:off x="483062" y="537294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8DE41-9C87-4BD1-9919-0B7A9D61A0BC}">
      <dsp:nvSpPr>
        <dsp:cNvPr id="0" name=""/>
        <dsp:cNvSpPr/>
      </dsp:nvSpPr>
      <dsp:spPr>
        <a:xfrm>
          <a:off x="790187" y="844419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F320C-3EEB-48B5-ADCD-283C2758AC9D}">
      <dsp:nvSpPr>
        <dsp:cNvPr id="0" name=""/>
        <dsp:cNvSpPr/>
      </dsp:nvSpPr>
      <dsp:spPr>
        <a:xfrm>
          <a:off x="22375" y="2427294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Implemented functions for safe IO and internal function handling</a:t>
          </a:r>
        </a:p>
      </dsp:txBody>
      <dsp:txXfrm>
        <a:off x="22375" y="2427294"/>
        <a:ext cx="2362500" cy="720000"/>
      </dsp:txXfrm>
    </dsp:sp>
    <dsp:sp modelId="{32598074-16F3-4E20-9BAC-56825A0BF89A}">
      <dsp:nvSpPr>
        <dsp:cNvPr id="0" name=""/>
        <dsp:cNvSpPr/>
      </dsp:nvSpPr>
      <dsp:spPr>
        <a:xfrm>
          <a:off x="3259000" y="537294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BE010-D920-463C-8726-AF7436DA74B0}">
      <dsp:nvSpPr>
        <dsp:cNvPr id="0" name=""/>
        <dsp:cNvSpPr/>
      </dsp:nvSpPr>
      <dsp:spPr>
        <a:xfrm>
          <a:off x="3566125" y="844419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71742-100F-4584-B9AF-3318B75B0EBB}">
      <dsp:nvSpPr>
        <dsp:cNvPr id="0" name=""/>
        <dsp:cNvSpPr/>
      </dsp:nvSpPr>
      <dsp:spPr>
        <a:xfrm>
          <a:off x="2798312" y="2427294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Implemented unit tests to ensure functionality</a:t>
          </a:r>
        </a:p>
      </dsp:txBody>
      <dsp:txXfrm>
        <a:off x="2798312" y="2427294"/>
        <a:ext cx="23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6C074-F0E2-492C-87F0-362A60714BF6}">
      <dsp:nvSpPr>
        <dsp:cNvPr id="0" name=""/>
        <dsp:cNvSpPr/>
      </dsp:nvSpPr>
      <dsp:spPr>
        <a:xfrm>
          <a:off x="677683" y="796307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1D406-F82D-4568-B0A4-4C52FEDEEEE1}">
      <dsp:nvSpPr>
        <dsp:cNvPr id="0" name=""/>
        <dsp:cNvSpPr/>
      </dsp:nvSpPr>
      <dsp:spPr>
        <a:xfrm>
          <a:off x="31089" y="2168280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Organized binder</a:t>
          </a:r>
        </a:p>
      </dsp:txBody>
      <dsp:txXfrm>
        <a:off x="31089" y="2168280"/>
        <a:ext cx="2351250" cy="720000"/>
      </dsp:txXfrm>
    </dsp:sp>
    <dsp:sp modelId="{BE90CFEE-BC35-464E-A58A-57814F2BCA13}">
      <dsp:nvSpPr>
        <dsp:cNvPr id="0" name=""/>
        <dsp:cNvSpPr/>
      </dsp:nvSpPr>
      <dsp:spPr>
        <a:xfrm>
          <a:off x="3440402" y="796307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3B3F0-C32C-4F71-8112-5D2DE13B6605}">
      <dsp:nvSpPr>
        <dsp:cNvPr id="0" name=""/>
        <dsp:cNvSpPr/>
      </dsp:nvSpPr>
      <dsp:spPr>
        <a:xfrm>
          <a:off x="2793808" y="2168280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Printed all items on the Git repo</a:t>
          </a:r>
        </a:p>
      </dsp:txBody>
      <dsp:txXfrm>
        <a:off x="2793808" y="2168280"/>
        <a:ext cx="235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3EB0A-5925-4DB6-B4F3-FE1A1B1DA1E7}">
      <dsp:nvSpPr>
        <dsp:cNvPr id="0" name=""/>
        <dsp:cNvSpPr/>
      </dsp:nvSpPr>
      <dsp:spPr>
        <a:xfrm>
          <a:off x="668502" y="796307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41FBD-D7E0-4A20-83B6-10626C7E7F85}">
      <dsp:nvSpPr>
        <dsp:cNvPr id="0" name=""/>
        <dsp:cNvSpPr/>
      </dsp:nvSpPr>
      <dsp:spPr>
        <a:xfrm>
          <a:off x="21909" y="2168280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Worked with design to incorporate code structure</a:t>
          </a:r>
        </a:p>
      </dsp:txBody>
      <dsp:txXfrm>
        <a:off x="21909" y="2168280"/>
        <a:ext cx="2351250" cy="720000"/>
      </dsp:txXfrm>
    </dsp:sp>
    <dsp:sp modelId="{9A480063-BD5C-4A0C-A88C-397F657177F6}">
      <dsp:nvSpPr>
        <dsp:cNvPr id="0" name=""/>
        <dsp:cNvSpPr/>
      </dsp:nvSpPr>
      <dsp:spPr>
        <a:xfrm>
          <a:off x="3431221" y="796307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D5F17-F750-4FA3-87C2-7287F3C8827E}">
      <dsp:nvSpPr>
        <dsp:cNvPr id="0" name=""/>
        <dsp:cNvSpPr/>
      </dsp:nvSpPr>
      <dsp:spPr>
        <a:xfrm>
          <a:off x="2784627" y="2168280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Formatted and structured primary code diagrams</a:t>
          </a:r>
        </a:p>
      </dsp:txBody>
      <dsp:txXfrm>
        <a:off x="2784627" y="2168280"/>
        <a:ext cx="235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E1903-2742-4BAC-8777-CC8FF4BF494C}">
      <dsp:nvSpPr>
        <dsp:cNvPr id="0" name=""/>
        <dsp:cNvSpPr/>
      </dsp:nvSpPr>
      <dsp:spPr>
        <a:xfrm>
          <a:off x="668502" y="796307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E11B8-3777-47B2-A8D9-86C3909BB563}">
      <dsp:nvSpPr>
        <dsp:cNvPr id="0" name=""/>
        <dsp:cNvSpPr/>
      </dsp:nvSpPr>
      <dsp:spPr>
        <a:xfrm>
          <a:off x="21909" y="2168280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Created timeline for project</a:t>
          </a:r>
        </a:p>
      </dsp:txBody>
      <dsp:txXfrm>
        <a:off x="21909" y="2168280"/>
        <a:ext cx="2351250" cy="720000"/>
      </dsp:txXfrm>
    </dsp:sp>
    <dsp:sp modelId="{AFC9E0F5-5850-489D-B0EF-15A02523450C}">
      <dsp:nvSpPr>
        <dsp:cNvPr id="0" name=""/>
        <dsp:cNvSpPr/>
      </dsp:nvSpPr>
      <dsp:spPr>
        <a:xfrm>
          <a:off x="3431221" y="796307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C7C75-1454-4043-A50C-0F506DB2912B}">
      <dsp:nvSpPr>
        <dsp:cNvPr id="0" name=""/>
        <dsp:cNvSpPr/>
      </dsp:nvSpPr>
      <dsp:spPr>
        <a:xfrm>
          <a:off x="2784627" y="2168280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Created milestones for project</a:t>
          </a:r>
        </a:p>
      </dsp:txBody>
      <dsp:txXfrm>
        <a:off x="2784627" y="2168280"/>
        <a:ext cx="235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7A1F5-DFA7-46D3-B97F-1AB0CB0D2A23}">
      <dsp:nvSpPr>
        <dsp:cNvPr id="0" name=""/>
        <dsp:cNvSpPr/>
      </dsp:nvSpPr>
      <dsp:spPr>
        <a:xfrm>
          <a:off x="425573" y="1073212"/>
          <a:ext cx="692138" cy="692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5C7F4-6D02-4DFF-967D-087021056219}">
      <dsp:nvSpPr>
        <dsp:cNvPr id="0" name=""/>
        <dsp:cNvSpPr/>
      </dsp:nvSpPr>
      <dsp:spPr>
        <a:xfrm>
          <a:off x="2599" y="1996141"/>
          <a:ext cx="1538085" cy="61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Added, assigned, moved tasks</a:t>
          </a:r>
        </a:p>
      </dsp:txBody>
      <dsp:txXfrm>
        <a:off x="2599" y="1996141"/>
        <a:ext cx="1538085" cy="615234"/>
      </dsp:txXfrm>
    </dsp:sp>
    <dsp:sp modelId="{9AD82B28-CBE8-4D07-9636-1EB79AA26373}">
      <dsp:nvSpPr>
        <dsp:cNvPr id="0" name=""/>
        <dsp:cNvSpPr/>
      </dsp:nvSpPr>
      <dsp:spPr>
        <a:xfrm>
          <a:off x="2232824" y="1073212"/>
          <a:ext cx="692138" cy="6921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9D661-944E-4ED1-8785-410D42614B04}">
      <dsp:nvSpPr>
        <dsp:cNvPr id="0" name=""/>
        <dsp:cNvSpPr/>
      </dsp:nvSpPr>
      <dsp:spPr>
        <a:xfrm>
          <a:off x="1809850" y="1996141"/>
          <a:ext cx="1538085" cy="61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Set milestones</a:t>
          </a:r>
        </a:p>
      </dsp:txBody>
      <dsp:txXfrm>
        <a:off x="1809850" y="1996141"/>
        <a:ext cx="1538085" cy="615234"/>
      </dsp:txXfrm>
    </dsp:sp>
    <dsp:sp modelId="{D5E2FEBF-81B8-49A2-BDA6-252B6E1D27FC}">
      <dsp:nvSpPr>
        <dsp:cNvPr id="0" name=""/>
        <dsp:cNvSpPr/>
      </dsp:nvSpPr>
      <dsp:spPr>
        <a:xfrm>
          <a:off x="4040075" y="1073212"/>
          <a:ext cx="692138" cy="6921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C8748-CE5A-4069-970C-0BDA9078C9AB}">
      <dsp:nvSpPr>
        <dsp:cNvPr id="0" name=""/>
        <dsp:cNvSpPr/>
      </dsp:nvSpPr>
      <dsp:spPr>
        <a:xfrm>
          <a:off x="3617101" y="1996141"/>
          <a:ext cx="1538085" cy="61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Reviewed issues</a:t>
          </a:r>
        </a:p>
      </dsp:txBody>
      <dsp:txXfrm>
        <a:off x="3617101" y="1996141"/>
        <a:ext cx="1538085" cy="61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scade of waterfalls">
            <a:extLst>
              <a:ext uri="{FF2B5EF4-FFF2-40B4-BE49-F238E27FC236}">
                <a16:creationId xmlns:a16="http://schemas.microsoft.com/office/drawing/2014/main" id="{53CBB032-A7DB-288B-C63A-4E6499B2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15" b="351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0528" y="2299176"/>
            <a:ext cx="4131368" cy="1571164"/>
          </a:xfrm>
        </p:spPr>
        <p:txBody>
          <a:bodyPr anchor="t">
            <a:normAutofit/>
          </a:bodyPr>
          <a:lstStyle/>
          <a:p>
            <a:pPr algn="l"/>
            <a:r>
              <a:rPr lang="en-US" sz="3600"/>
              <a:t>Jobsearch Waterfall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0529" y="4199213"/>
            <a:ext cx="4191938" cy="5985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/>
              <a:t>Evan Caudy, Gavin Sloan, Jerry Cai, Mana Yamamoto, Thomas Safago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utro-final">
            <a:hlinkClick r:id="" action="ppaction://media"/>
            <a:extLst>
              <a:ext uri="{FF2B5EF4-FFF2-40B4-BE49-F238E27FC236}">
                <a16:creationId xmlns:a16="http://schemas.microsoft.com/office/drawing/2014/main" id="{4F474A96-6493-0F92-0BBA-734C6688C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9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nset on desert">
            <a:extLst>
              <a:ext uri="{FF2B5EF4-FFF2-40B4-BE49-F238E27FC236}">
                <a16:creationId xmlns:a16="http://schemas.microsoft.com/office/drawing/2014/main" id="{775A16D2-5951-9B3D-3AE9-30467EC24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1" b="104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5E9E3-ABB6-D76C-CE59-9E8E4751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28" y="2299176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Our Stories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79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85352-6749-E2A3-3B2C-CA863081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Evan Caudy – Security Lead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EF224-B520-4BDF-36F9-E983611C4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Analyzed Security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C4D06-92E9-E9EF-23FF-4AD0A110B2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Made security decisions from design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A61EF-A5E0-3D23-8BB7-2D2B06FDA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Implemented Security, Unit Testing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6686B1E-6D8F-8264-0718-40E0EB35C61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754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D5457-5D50-8382-2800-574E6BC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4B11-714C-8C73-88FA-ABED0F2E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Gavin Sloan – Documentation Lead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4ADFC-B442-B607-DF12-419528BEF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343"/>
            <a:ext cx="5332220" cy="814732"/>
          </a:xfrm>
        </p:spPr>
        <p:txBody>
          <a:bodyPr>
            <a:normAutofit/>
          </a:bodyPr>
          <a:lstStyle/>
          <a:p>
            <a:r>
              <a:rPr lang="en-US"/>
              <a:t>Managed Physical Documentation 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56F60AD-0980-D8A0-A24A-FE62A476D12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7614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794C9-D2D0-F64D-20AB-2FCF5ECAE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Managed Digital Documentation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13213-475C-8EFB-3C0A-0BFC99F4F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81665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Organized git page to requirements</a:t>
            </a:r>
          </a:p>
          <a:p>
            <a:r>
              <a:rPr lang="en-US"/>
              <a:t>Kept project in scope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7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50A8E-71EA-6116-95B2-D9F9DCE42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9789-F299-EFB8-339C-ED963C8D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Jerry Cai – Programming Lead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D5F97-C818-D96B-8E20-884D81E03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Designed Requirements, Diagrams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C1218F0-5939-E1D3-1DA3-87A7C9AB8B0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0485642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BA006-2852-D788-0F4B-4ACC06875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Implemented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76586-0ACD-F165-7F0D-A691D6A8BA1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Wrote and tested implementation</a:t>
            </a:r>
          </a:p>
          <a:p>
            <a:r>
              <a:rPr lang="en-US" dirty="0"/>
              <a:t>Identified, fixed bugs</a:t>
            </a:r>
          </a:p>
          <a:p>
            <a:r>
              <a:rPr lang="en-US" dirty="0"/>
              <a:t>Documented daily progress</a:t>
            </a:r>
          </a:p>
        </p:txBody>
      </p:sp>
    </p:spTree>
    <p:extLst>
      <p:ext uri="{BB962C8B-B14F-4D97-AF65-F5344CB8AC3E}">
        <p14:creationId xmlns:p14="http://schemas.microsoft.com/office/powerpoint/2010/main" val="7628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C8E30-C6A5-193E-C362-A5C69C5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FED8-FD0B-D21B-EE24-11959754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 Yamamoto – Design Lead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8507B-7B90-A88C-C34A-7B33E519D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Design Project Scope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968A9B4-6133-5778-DB5B-5E4A99F7E27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3E7B0-4D6B-A49A-7EC1-1DFBA7A18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Designed UI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4BE3D-8C10-5A89-7327-FD88F539AFF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Designed a semi friendly UI that fits within the scope</a:t>
            </a:r>
          </a:p>
          <a:p>
            <a:r>
              <a:rPr lang="en-US"/>
              <a:t>Designed how the front end and the back end will interact with </a:t>
            </a:r>
            <a:r>
              <a:rPr lang="en-US" err="1"/>
              <a:t>eachother</a:t>
            </a:r>
          </a:p>
        </p:txBody>
      </p:sp>
    </p:spTree>
    <p:extLst>
      <p:ext uri="{BB962C8B-B14F-4D97-AF65-F5344CB8AC3E}">
        <p14:creationId xmlns:p14="http://schemas.microsoft.com/office/powerpoint/2010/main" val="4206787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EE981-30EB-E790-C2D1-262D81CB9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56E88-34C4-385C-4731-EFE1328D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Thomas </a:t>
            </a:r>
            <a:r>
              <a:rPr lang="en-US" err="1"/>
              <a:t>Safago</a:t>
            </a:r>
            <a:r>
              <a:rPr lang="en-US"/>
              <a:t> – Team Lead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85B7A-9EC0-9C5D-E740-7F0123AEF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Managed the Kanban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B49E966E-D7EF-31BF-82CD-CC88D1E51AC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732EE-20B9-9C6E-51E9-6CE19D4FE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Keeping Track of Progress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4E6C87-5A4C-761B-7336-E0ECEF2D40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Audited issue progress</a:t>
            </a:r>
          </a:p>
          <a:p>
            <a:r>
              <a:rPr lang="en-US" dirty="0"/>
              <a:t>Notified members of times</a:t>
            </a:r>
          </a:p>
          <a:p>
            <a:r>
              <a:rPr lang="en-US"/>
              <a:t>Maintained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87590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283F6-5E14-ABBB-A40D-E7F84548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C9B5-BE72-1511-F87B-125A5DA70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 Time Demonstration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627EA-10F2-CADE-2573-7036C6C7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41" y="580604"/>
            <a:ext cx="10488660" cy="32252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38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264A61-6AE3-4DC0-A455-5EDC604E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2F23900D-D5D0-4EE8-80F4-D25038DE2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C55310DE-258B-4134-9DA8-DC4C2D0EB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91EE10-D5F3-48FA-BE55-F24A0BE5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7EF3BBC7-022F-4CD5-BE8E-BD8206C4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A877CB3E-FE2B-43A7-A987-F921A9249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0F4F4E-B7DB-908E-DDED-5E09A6C74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644" y="841664"/>
            <a:ext cx="5155073" cy="5156800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Thank you everybody!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D6FBB-1D9E-6900-9F06-847304177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4687" y="841664"/>
            <a:ext cx="4602517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We have one more video for you...</a:t>
            </a:r>
          </a:p>
        </p:txBody>
      </p:sp>
    </p:spTree>
    <p:extLst>
      <p:ext uri="{BB962C8B-B14F-4D97-AF65-F5344CB8AC3E}">
        <p14:creationId xmlns:p14="http://schemas.microsoft.com/office/powerpoint/2010/main" val="83607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Jobsearch Waterfall Project</vt:lpstr>
      <vt:lpstr>Our Stories</vt:lpstr>
      <vt:lpstr>Evan Caudy – Security Lead</vt:lpstr>
      <vt:lpstr>Gavin Sloan – Documentation Lead</vt:lpstr>
      <vt:lpstr>Jerry Cai – Programming Lead</vt:lpstr>
      <vt:lpstr>Mana Yamamoto – Design Lead</vt:lpstr>
      <vt:lpstr>Thomas Safago – Team Lead</vt:lpstr>
      <vt:lpstr>Real Time Demonstration</vt:lpstr>
      <vt:lpstr>Thank you everybody!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275</cp:revision>
  <dcterms:created xsi:type="dcterms:W3CDTF">2025-03-07T00:58:25Z</dcterms:created>
  <dcterms:modified xsi:type="dcterms:W3CDTF">2025-03-07T05:12:29Z</dcterms:modified>
</cp:coreProperties>
</file>